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5241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аздаған жаңбыр. Солтүстік-батыстан, солтүстіктен жел соғады, күші түнде 1-6, күндіз 3-8 м/с. Ауа температурасы түнде 14-16, күндіз 28-30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895606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28292</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5320</cp:revision>
  <cp:lastPrinted>2021-07-01T07:38:07Z</cp:lastPrinted>
  <dcterms:created xsi:type="dcterms:W3CDTF">2018-03-27T06:03:00Z</dcterms:created>
  <dcterms:modified xsi:type="dcterms:W3CDTF">2026-06-06T07:23:42Z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